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ステンレスマグカップ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ステンレススチール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80×103×70mm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103×90×75m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200ml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サイズのマグカップ。保温性の高いステンレス素材に加え、オリジナル名入れがよく映えるシンプルなアイテムも高ポイント！特典用やノベルティ用におすすめです。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5908FAF-F6AA-512D-EA9E-267D9156D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8" y="1375791"/>
            <a:ext cx="3653965" cy="36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68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291</cp:revision>
  <cp:lastPrinted>2021-07-20T08:57:41Z</cp:lastPrinted>
  <dcterms:created xsi:type="dcterms:W3CDTF">2021-06-21T09:41:39Z</dcterms:created>
  <dcterms:modified xsi:type="dcterms:W3CDTF">2024-08-08T02:21:42Z</dcterms:modified>
</cp:coreProperties>
</file>