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ステンレスマグカップ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ステンレススチール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90×107×75mm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105×100×80mm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250ml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サイズのマグカップ。保温性の高いステンレス素材に加え、オリジナル名入れがよく映えるシンプルなアイテムも高ポイント！特典用やノベルティ用におすすめです。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6" name="Picture 52">
            <a:extLst>
              <a:ext uri="{FF2B5EF4-FFF2-40B4-BE49-F238E27FC236}">
                <a16:creationId xmlns:a16="http://schemas.microsoft.com/office/drawing/2014/main" id="{29520B64-66C0-D3BA-97DD-0CF29EAF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5" y="1375828"/>
            <a:ext cx="3660377" cy="36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68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283</cp:revision>
  <cp:lastPrinted>2021-07-20T08:57:41Z</cp:lastPrinted>
  <dcterms:created xsi:type="dcterms:W3CDTF">2021-06-21T09:41:39Z</dcterms:created>
  <dcterms:modified xsi:type="dcterms:W3CDTF">2024-07-25T02:16:02Z</dcterms:modified>
</cp:coreProperties>
</file>