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108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転写用ステンレスマグ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ｍｌ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素材：ステンレススチール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88×110×76mm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105×100×80mm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ステンレス素材で耐久性にも優れ、保冷温効果も高い、</a:t>
            </a:r>
            <a:r>
              <a:rPr lang="en-US" altLang="ja-JP" sz="1600" dirty="0"/>
              <a:t>250ml</a:t>
            </a:r>
            <a:r>
              <a:rPr lang="ja-JP" altLang="en-US" sz="1600" dirty="0"/>
              <a:t>サイズのマグカップです。転写プリントでのフルカラー名入れも可能なため、オリジナルの同人グッズやライブグッズ用にも最適。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63593088-E7AE-B4B5-CB68-1D3CD17D1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26" y="1371901"/>
            <a:ext cx="3638437" cy="36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2024-07-25T02:16:03Z</dcterms:modified>
</cp:coreProperties>
</file>