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4" d="100"/>
          <a:sy n="84" d="100"/>
        </p:scale>
        <p:origin x="708"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車載用傘カバー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PVC</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630×150mm</a:t>
            </a:r>
          </a:p>
          <a:p>
            <a:r>
              <a:rPr lang="ja-JP" altLang="en-US" sz="900" dirty="0">
                <a:latin typeface="Meiryo UI" panose="020B0604030504040204" pitchFamily="34" charset="-128"/>
                <a:ea typeface="Meiryo UI" panose="020B0604030504040204" pitchFamily="34" charset="-128"/>
              </a:rPr>
              <a:t>包装：台紙付ポリ入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雨の日でも濡れた傘で車内を濡らしたくない人には非常にありがたい車内用傘カバーです。ヘッドレストにセットするだけのタイプのため、どんな乗用車にも使用可能でとっても便利です。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23878B0-C4B2-8377-0A43-9063B90BCB41}"/>
              </a:ext>
            </a:extLst>
          </p:cNvPr>
          <p:cNvPicPr>
            <a:picLocks noChangeAspect="1"/>
          </p:cNvPicPr>
          <p:nvPr/>
        </p:nvPicPr>
        <p:blipFill>
          <a:blip r:embed="rId5"/>
          <a:stretch>
            <a:fillRect/>
          </a:stretch>
        </p:blipFill>
        <p:spPr>
          <a:xfrm>
            <a:off x="648002" y="1435865"/>
            <a:ext cx="3560089" cy="356008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881</TotalTime>
  <Words>70</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255</cp:revision>
  <cp:lastPrinted>2021-07-20T08:57:41Z</cp:lastPrinted>
  <dcterms:created xsi:type="dcterms:W3CDTF">2021-06-21T09:41:39Z</dcterms:created>
  <dcterms:modified xsi:type="dcterms:W3CDTF">2024-08-07T06:36:48Z</dcterms:modified>
</cp:coreProperties>
</file>