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目盛付フードクリップ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包装：台紙付ポリ入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いつ開封したのかを記録しておける目盛り付きのため、フードロスに非常に役立つフードクリップです。一家にひとつあると大変便利なため、ノベルティ用としても人気があります。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51CCF225-50F7-D485-4EBD-81A492CC2F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2052"/>
            <a:ext cx="3515987" cy="35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932</TotalTime>
  <Words>61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2024-09-04T03:54:23Z</dcterms:modified>
</cp:coreProperties>
</file>