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2" d="100"/>
          <a:sy n="102" d="100"/>
        </p:scale>
        <p:origin x="504" y="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アクリルコースター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カラー展開：レッド・ブルー・ブラック</a:t>
            </a:r>
          </a:p>
          <a:p>
            <a:r>
              <a:rPr lang="ja-JP" altLang="en-US" sz="900" dirty="0">
                <a:latin typeface="Meiryo UI" panose="020B0604030504040204" pitchFamily="34" charset="-128"/>
                <a:ea typeface="Meiryo UI" panose="020B0604030504040204" pitchFamily="34" charset="-128"/>
              </a:rPr>
              <a:t>素材：アクリル・シリコン</a:t>
            </a:r>
          </a:p>
          <a:p>
            <a:r>
              <a:rPr lang="ja-JP" altLang="en-US" sz="900" dirty="0">
                <a:latin typeface="Meiryo UI" panose="020B0604030504040204" pitchFamily="34" charset="-128"/>
                <a:ea typeface="Meiryo UI" panose="020B0604030504040204" pitchFamily="34" charset="-128"/>
              </a:rPr>
              <a:t>包装：台紙付ポリ入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アクリル素材で透明感があるため、名入れプリントするオリジナルデザインもとってもおしゃれに見せられるシンプルなコースターです。カフェやバーのオリジナルグッズにおすすめ。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2" name="図 71">
            <a:extLst>
              <a:ext uri="{FF2B5EF4-FFF2-40B4-BE49-F238E27FC236}">
                <a16:creationId xmlns:a16="http://schemas.microsoft.com/office/drawing/2014/main" id="{284676A2-65A7-A6B0-4E18-58F82EBE4B3F}"/>
              </a:ext>
            </a:extLst>
          </p:cNvPr>
          <p:cNvPicPr>
            <a:picLocks noChangeAspect="1"/>
          </p:cNvPicPr>
          <p:nvPr/>
        </p:nvPicPr>
        <p:blipFill>
          <a:blip r:embed="rId5"/>
          <a:stretch>
            <a:fillRect/>
          </a:stretch>
        </p:blipFill>
        <p:spPr>
          <a:xfrm>
            <a:off x="693425" y="1387056"/>
            <a:ext cx="3659665" cy="365966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845</TotalTime>
  <Words>61</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258</cp:revision>
  <cp:lastPrinted>2021-07-20T08:57:41Z</cp:lastPrinted>
  <dcterms:created xsi:type="dcterms:W3CDTF">2021-06-21T09:41:39Z</dcterms:created>
  <dcterms:modified xsi:type="dcterms:W3CDTF">2024-07-25T02:16:04Z</dcterms:modified>
</cp:coreProperties>
</file>