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270" y="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ストーンウェア スタンドキープマグ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素材：ストーンウェア・</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250ml</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/145×128×128mm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裏側にはシリコン素材の滑り止めが付いているため、横から力を加えても倒れにくい便利なマグカップです。デザインはすっきりとシンプルなためオリジナルロゴもよく映えます。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EA8452F0-2ACE-2DA8-ABA4-6076EE3348B2}"/>
              </a:ext>
            </a:extLst>
          </p:cNvPr>
          <p:cNvPicPr>
            <a:picLocks noChangeAspect="1"/>
          </p:cNvPicPr>
          <p:nvPr/>
        </p:nvPicPr>
        <p:blipFill>
          <a:blip r:embed="rId5"/>
          <a:stretch>
            <a:fillRect/>
          </a:stretch>
        </p:blipFill>
        <p:spPr>
          <a:xfrm>
            <a:off x="662882" y="1336139"/>
            <a:ext cx="3714785" cy="371478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618</TotalTime>
  <Words>69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2024-07-25T02:16:04Z</dcterms:modified>
</cp:coreProperties>
</file>