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1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スタンドキープタンブラー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320ml</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/155×90×90mm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シリコン素材の滑り止めが裏側に付いているため、横から力を加えても倒れにくい便利なタンブラーです。デザインはすっきりとシンプルなためオリジナルロゴもよく映えます。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65FC4BC-6E30-66E8-2A05-CB43DD73EB66}"/>
              </a:ext>
            </a:extLst>
          </p:cNvPr>
          <p:cNvPicPr>
            <a:picLocks noChangeAspect="1"/>
          </p:cNvPicPr>
          <p:nvPr/>
        </p:nvPicPr>
        <p:blipFill>
          <a:blip r:embed="rId5"/>
          <a:stretch>
            <a:fillRect/>
          </a:stretch>
        </p:blipFill>
        <p:spPr>
          <a:xfrm>
            <a:off x="648568" y="1380663"/>
            <a:ext cx="3635492" cy="363549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708</TotalTime>
  <Words>63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2024-07-25T02:16:05Z</dcterms:modified>
</cp:coreProperties>
</file>