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26"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ふた付ステンレスカップ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・ステンレススチール</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250ml</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/114×103×89mm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ホコリやゴミが入るのを防ぐとともに保温効果にも役立つフタ付きのシンプルながら可愛いマグカップです。名入れプリントもよく映えるアイテムのためオリジナルグッズにもおすすめ。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F422B868-930D-2EDF-6500-F76686E8046F}"/>
              </a:ext>
            </a:extLst>
          </p:cNvPr>
          <p:cNvPicPr>
            <a:picLocks noChangeAspect="1"/>
          </p:cNvPicPr>
          <p:nvPr/>
        </p:nvPicPr>
        <p:blipFill>
          <a:blip r:embed="rId5"/>
          <a:stretch>
            <a:fillRect/>
          </a:stretch>
        </p:blipFill>
        <p:spPr>
          <a:xfrm>
            <a:off x="763384" y="1449137"/>
            <a:ext cx="3486371" cy="34863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67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2024-07-25T02:16:05Z</dcterms:modified>
</cp:coreProperties>
</file>