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卓上真空ポット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ステンレス・PP・ABS・シリコン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152×150×118mm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容量 : 800ml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付属品 : 真空二重構造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箱入 箱サイズ/155×143×123mm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すっきりシンプルなデザインでどんなシーンにも馴染みやすい卓上真空ポットです。保冷温効果が高いため、温かいものも冷たいものも、美味しい温度のままキープしてくます。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