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74" d="100"/>
          <a:sy n="74" d="100"/>
        </p:scale>
        <p:origin x="6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真空ステンレスタンブラー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・シリコン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145×Φ88mm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付属品：真空二重構造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包装：箱入 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/150×91×91mm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事故が起こりにくいフタ付きのタンブラーです。真空ステンレスタイプのため、温かいものも冷たいものも、美味しく味わえる温度のまま飲み物をキープしてくれます。オリジナル名入れも可能！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A5642AE-9FF7-EC0F-0E63-B8D4E75925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581" y="1481256"/>
            <a:ext cx="3437318" cy="343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77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2025-01-10T05:34:11Z</dcterms:modified>
</cp:coreProperties>
</file>