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1.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シリコンカップカバー</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素材 : シリコン</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Φ105×20mm</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包装 : 台紙付ポリ入</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マグカップやコップのフタとして、ぴったり張り付いてくれるため、ホコリなどの侵入をしっかり防いでくれるシリコン製のカップカバー。オリジナルの名入れプリントが可能です。</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