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吸水マルチ傘ケース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285×130×18mm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雨で濡れた折りたたみ傘を持っているバッグの中に仕舞いたかったり、電車内などで周囲の人に迷惑をかけるのを気にされる人には最適な吸水マルチ傘ケースです。ペットボトルホルダーにも最適！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