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車載用防災13点セット</a:t>
            </a:r>
            <a:endParaRPr sz="180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収納バッグ：310×120×230mm</a:t>
            </a:r>
            <a:r>
              <a:rPr lang="ja-JP" altLang="en-US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: ダンボール箱入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※セット商品の色・柄は写真と異なる場合があります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収納バッグ・防災の心得・ホイッスル・カイロ・レインコート・携帯用トイレ・発光スティック・軍手・静音アルミブランケット・救急てぬぐい・ウェットティッシュ・災害時伝言カード・脱出用ハンマー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13点詰め合わせの、車に積んでおくといざという時に役立つセットです。渋滞での立ち往生時はもちろん、車中泊、また雪でのスタックなどにも対応できるため、非常におすすめです。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画面に合わせる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2026-06-16T07:50:17Z</dcterms:modified>
</cp:coreProperties>
</file>