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車載用防災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19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サイズ：収納バッグ：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310×120×230mm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包装：ダンボール箱入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セット商品の色・柄は写真と異なる場合があります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備考：収納バッグ・防災の心得・ホイッスル・カイロ・レインコート・携帯用トイレ・ダイナモ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LED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ライト・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FM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ラジオ・軍手・静音アルミブランケット・救急てぬぐいウェットティッシュ・ネックピロー・アイマスク・耳栓・災害時伝言カード・マルチショベル・脱出用ハンマー・救急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点セット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19</a:t>
            </a:r>
            <a:r>
              <a:rPr lang="ja-JP" altLang="en-US" sz="1600" dirty="0"/>
              <a:t>点詰め合わせの、車に積んでおくといざという時に役立つセットです。渋滞での立ち往生時はもちろん、車中泊、また雪でのスタックなどにも対応できるため、非常におすすめです。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B0B98840-6BE4-FE82-1F69-C207AE58F4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21496"/>
            <a:ext cx="3582967" cy="3582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1029</TotalTime>
  <Words>148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264</cp:revision>
  <cp:lastPrinted>2021-07-20T08:57:41Z</cp:lastPrinted>
  <dcterms:created xsi:type="dcterms:W3CDTF">2021-06-21T09:41:39Z</dcterms:created>
  <dcterms:modified xsi:type="dcterms:W3CDTF">2024-09-09T06:48:06Z</dcterms:modified>
</cp:coreProperties>
</file>