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防犯ブザー付防滴ライト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34×103×38mm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反射ネックストラップ付、単</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/71×115×43mm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防滴加工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強力なブザーが搭載されている手のひらサイズのシンプルなライトです。防滴性もありますので突然の雨でも安心です。名入れプリントも可能なアイテムですのでオリジナルグッズ用にも人気。</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273</cp:revision>
  <cp:lastPrinted>2021-07-20T08:57:41Z</cp:lastPrinted>
  <dcterms:created xsi:type="dcterms:W3CDTF">2021-06-21T09:41:39Z</dcterms:created>
  <dcterms:modified xsi:type="dcterms:W3CDTF">2024-07-25T02:16:06Z</dcterms:modified>
</cp:coreProperties>
</file>