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ミオマモルちゃん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Neo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・ゴム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83×50×24mm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電池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本付</a:t>
            </a:r>
            <a:endParaRPr lang="en-US" altLang="zh-TW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/98×70×30mm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防滴加工　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公財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全国防犯協会連合会推奨番号第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13S143※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号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ランドセルやバッグに取り付けられる上、ゴム製のカバーで衝撃や雨にも強い、安心安全な防犯ブザーです。カラーバリエーションはホワイトとイエローの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107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497</cp:revision>
  <cp:lastPrinted>2021-07-20T08:57:41Z</cp:lastPrinted>
  <dcterms:created xsi:type="dcterms:W3CDTF">2021-06-21T09:41:39Z</dcterms:created>
  <dcterms:modified xsi:type="dcterms:W3CDTF">2024-07-25T02:16:07Z</dcterms:modified>
</cp:coreProperties>
</file>