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アジャスター機能付ベスト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肩幅</a:t>
            </a:r>
            <a:r>
              <a:rPr lang="en-US" altLang="ja-JP" sz="900" b="0" i="0" dirty="0">
                <a:solidFill>
                  <a:srgbClr val="333333"/>
                </a:solidFill>
                <a:effectLst/>
                <a:latin typeface="-apple-system"/>
              </a:rPr>
              <a:t>430mm</a:t>
            </a:r>
            <a:r>
              <a:rPr lang="ja-JP" altLang="en-US" sz="900" b="0" i="0" dirty="0">
                <a:solidFill>
                  <a:srgbClr val="333333"/>
                </a:solidFill>
                <a:effectLst/>
                <a:latin typeface="-apple-system"/>
              </a:rPr>
              <a:t>、着丈</a:t>
            </a:r>
            <a:r>
              <a:rPr lang="en-US" altLang="ja-JP" sz="900" b="0" i="0" dirty="0">
                <a:solidFill>
                  <a:srgbClr val="333333"/>
                </a:solidFill>
                <a:effectLst/>
                <a:latin typeface="-apple-system"/>
              </a:rPr>
              <a:t>620mm</a:t>
            </a:r>
            <a:r>
              <a:rPr lang="ja-JP" altLang="en-US" sz="900" b="0" i="0" dirty="0">
                <a:solidFill>
                  <a:srgbClr val="333333"/>
                </a:solidFill>
                <a:effectLst/>
                <a:latin typeface="-apple-system"/>
              </a:rPr>
              <a:t>　</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フリーサイズ</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反射テープが存在をしっかり示してくれる上、アジャスター機能付きでどんな体型の方にもフィットする安心安全なベストです。カラーバリエーションはイエロー、オレンジ、グリーンの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TotalTime>
  <Words>79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491</cp:revision>
  <cp:lastPrinted>2021-07-20T08:57:41Z</cp:lastPrinted>
  <dcterms:created xsi:type="dcterms:W3CDTF">2021-06-21T09:41:39Z</dcterms:created>
  <dcterms:modified xsi:type="dcterms:W3CDTF">2024-07-25T02:16:08Z</dcterms:modified>
</cp:coreProperties>
</file>