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アームリフレクター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PVC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・スチール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30×330mm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台紙付ポリ入　台紙サイズ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/30×330mm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ヘッドライトの光を効果的に反射してくれるため、夜間のウォーキングやランニングを安心安全に行えるリフレクターバンドです。カラーバリエーションはシルバーとイエローの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</TotalTime>
  <Words>72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485</cp:revision>
  <cp:lastPrinted>2021-07-20T08:57:41Z</cp:lastPrinted>
  <dcterms:created xsi:type="dcterms:W3CDTF">2021-06-21T09:41:39Z</dcterms:created>
  <dcterms:modified xsi:type="dcterms:W3CDTF">2024-07-25T02:16:09Z</dcterms:modified>
</cp:coreProperties>
</file>