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エマージェンシーハンマー</a:t>
            </a:r>
            <a:r>
              <a:rPr lang="en-US" altLang="ja-JP" sz="2000" dirty="0">
                <a:solidFill>
                  <a:schemeClr val="bg1"/>
                </a:solidFill>
                <a:latin typeface="Meiryo UI" panose="020B0604030504040204" pitchFamily="34" charset="-128"/>
                <a:ea typeface="Meiryo UI" panose="020B0604030504040204" pitchFamily="34" charset="-128"/>
              </a:rPr>
              <a:t>3</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182×55×16m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/195×63×28mm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車内に備えておくといざというときに咄嗟に窓を割って脱出することができる、握りやすくてコンパクトな簡易ハンマーです。オリジナル名入れも可能ですので是非ご活用ください。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479</cp:revision>
  <cp:lastPrinted>2021-07-20T08:57:41Z</cp:lastPrinted>
  <dcterms:created xsi:type="dcterms:W3CDTF">2021-06-21T09:41:39Z</dcterms:created>
  <dcterms:modified xsi:type="dcterms:W3CDTF">2024-07-25T02:16:09Z</dcterms:modified>
</cp:coreProperties>
</file>