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ライト付ホイッスル</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・鉄</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71×37×14mm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箱入 箱サイズ</a:t>
            </a:r>
            <a:r>
              <a:rPr lang="en-US" altLang="ja-JP" sz="900" b="0" i="0" dirty="0">
                <a:solidFill>
                  <a:srgbClr val="333333"/>
                </a:solidFill>
                <a:effectLst/>
                <a:latin typeface="-apple-system"/>
              </a:rPr>
              <a:t>/73×39×19mm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ボタン電池</a:t>
            </a:r>
            <a:r>
              <a:rPr lang="en-US" altLang="ja-JP" sz="900" b="0" i="0" dirty="0">
                <a:solidFill>
                  <a:srgbClr val="333333"/>
                </a:solidFill>
                <a:effectLst/>
                <a:latin typeface="-apple-system"/>
              </a:rPr>
              <a:t>(CR1220)2</a:t>
            </a:r>
            <a:r>
              <a:rPr lang="ja-JP" altLang="en-US" sz="900" b="0" i="0" dirty="0">
                <a:solidFill>
                  <a:srgbClr val="333333"/>
                </a:solidFill>
                <a:effectLst/>
                <a:latin typeface="-apple-system"/>
              </a:rPr>
              <a:t>ヶ内蔵</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災害などの非常時にとってもライト機能とホイッスル機能が付いたアイテムです。カラーバリエーションはホワイト、レッド、イエローの</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色展開。オリジナル名入れも格安価格で承ります。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660</TotalTime>
  <Words>85</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494</cp:revision>
  <cp:lastPrinted>2021-07-20T08:57:41Z</cp:lastPrinted>
  <dcterms:created xsi:type="dcterms:W3CDTF">2021-06-21T09:41:39Z</dcterms:created>
  <dcterms:modified xsi:type="dcterms:W3CDTF">2024-07-25T02:16:10Z</dcterms:modified>
</cp:coreProperties>
</file>