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&amp;USB</a:t>
            </a:r>
            <a:r>
              <a:rPr lang="ja-JP" altLang="en-US" sz="2000" dirty="0">
                <a:solidFill>
                  <a:schemeClr val="bg1"/>
                </a:solidFill>
                <a:latin typeface="Meiryo UI" panose="020B0604030504040204" pitchFamily="34" charset="-128"/>
                <a:ea typeface="Meiryo UI" panose="020B0604030504040204" pitchFamily="34" charset="-128"/>
              </a:rPr>
              <a:t>充電ライト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Φ41×151</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zh-TW"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/50×52×163mm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/USB</a:t>
            </a:r>
            <a:r>
              <a:rPr lang="ja-JP" altLang="en-US" sz="900" b="0" i="0" dirty="0">
                <a:solidFill>
                  <a:srgbClr val="333333"/>
                </a:solidFill>
                <a:effectLst/>
                <a:latin typeface="-apple-system"/>
              </a:rPr>
              <a:t>･手回し充電</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スマートフォンの充電器としても活用できるためとっても便利な手のひらサイズのライトです。カラーバリエーションはホワイトとオレンジの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色展開になります。是非ご活用ください。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95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499</cp:revision>
  <cp:lastPrinted>2021-07-20T08:57:41Z</cp:lastPrinted>
  <dcterms:created xsi:type="dcterms:W3CDTF">2021-06-21T09:41:39Z</dcterms:created>
  <dcterms:modified xsi:type="dcterms:W3CDTF">2024-07-25T02:16:10Z</dcterms:modified>
</cp:coreProperties>
</file>