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4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ストラップ付ホイッスルライト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90×29×26mm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/92×50×32mm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ストラップ付きで首から下げられるため両手が使えて作業なども快適に行えるホイッスルライトです。名入れプリント可能ですので、オリジナルグッズやノベルティアイテムにもおすすめです。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82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492</cp:revision>
  <cp:lastPrinted>2021-07-20T08:57:41Z</cp:lastPrinted>
  <dcterms:created xsi:type="dcterms:W3CDTF">2021-06-21T09:41:39Z</dcterms:created>
  <dcterms:modified xsi:type="dcterms:W3CDTF">2024-07-25T02:16:12Z</dcterms:modified>
</cp:coreProperties>
</file>