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77"/>
  </p:normalViewPr>
  <p:slideViewPr>
    <p:cSldViewPr snapToGrid="0" snapToObjects="1">
      <p:cViewPr varScale="1">
        <p:scale>
          <a:sx n="74" d="100"/>
          <a:sy n="74" d="100"/>
        </p:scale>
        <p:origin x="69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ソーラー充電器 サステナ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材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ABS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・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PU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・単結晶シリコン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155×88×30mm</a:t>
            </a:r>
          </a:p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付属品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カラビナ付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 装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箱入 箱サイズ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/180×107×37mm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キャンプ等のアウトドアシーンでもスマホなどの充電に使用できる上、コンパクトにたためるために携帯も容易なソーラー充電器です。名入れプリントも可能なためノベルティなどにもおすすめ。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68698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575</TotalTime>
  <Words>87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279</cp:revision>
  <cp:lastPrinted>2021-07-20T08:57:41Z</cp:lastPrinted>
  <dcterms:created xsi:type="dcterms:W3CDTF">2021-06-21T09:41:39Z</dcterms:created>
  <dcterms:modified xsi:type="dcterms:W3CDTF">2024-07-25T02:16:12Z</dcterms:modified>
</cp:coreProperties>
</file>