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74" d="100"/>
          <a:sy n="74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防犯ブザー　ガーディアン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Neo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TPR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85×45×27mm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単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4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電池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本付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 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箱入 箱サイズ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/107×73×35mm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 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防塵・防滴加工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(IP54)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、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公財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全国防犯協会連合会推奨番号第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21R260※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号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いざというときに絶対役立つ、ライトも付いているため夜夜道も安心で便利な防犯ブザーです。防犯イベントやキャンペーンのノベルティ用としてもおすすめ。名入れプリントも格安で承ります。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68698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559</TotalTime>
  <Words>118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263</cp:revision>
  <cp:lastPrinted>2021-07-20T08:57:41Z</cp:lastPrinted>
  <dcterms:created xsi:type="dcterms:W3CDTF">2021-06-21T09:41:39Z</dcterms:created>
  <dcterms:modified xsi:type="dcterms:W3CDTF">2024-07-25T02:16:12Z</dcterms:modified>
</cp:coreProperties>
</file>