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4" d="100"/>
          <a:sy n="74" d="100"/>
        </p:scale>
        <p:origin x="69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反射材付ナップサック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460×365mm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r>
              <a:rPr lang="en-US" altLang="ja-JP" sz="900" b="0" i="0" dirty="0">
                <a:solidFill>
                  <a:srgbClr val="333333"/>
                </a:solidFill>
                <a:effectLst/>
                <a:latin typeface="-apple-system"/>
              </a:rPr>
              <a:t>(20</a:t>
            </a:r>
            <a:r>
              <a:rPr lang="ja-JP" altLang="en-US" sz="900" b="0" i="0" dirty="0">
                <a:solidFill>
                  <a:srgbClr val="333333"/>
                </a:solidFill>
                <a:effectLst/>
                <a:latin typeface="-apple-system"/>
              </a:rPr>
              <a:t>枚で</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ひと目に触れやすい鮮やかな蛍光オレンジと反射材付きで夜道も安心なナップサックです。防犯グッズ入れとしても利用できる上、名入れも可能なため防犯イベント等のノベルティ用にもおすすめ。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559</TotalTime>
  <Words>79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263</cp:revision>
  <cp:lastPrinted>2021-07-20T08:57:41Z</cp:lastPrinted>
  <dcterms:created xsi:type="dcterms:W3CDTF">2021-06-21T09:41:39Z</dcterms:created>
  <dcterms:modified xsi:type="dcterms:W3CDTF">2024-07-25T02:16:13Z</dcterms:modified>
</cp:coreProperties>
</file>