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ワイヤーロック（シルバー・ブラック）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素材：亜鉛合金・ステンレススチール・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40×78×25mm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包装：箱入 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/45×83×23mm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鍵を持ち歩く必要がなく便利なダイヤル式のワイヤーロック。軽量かつコンパクトサイズなため持ち歩きに適しており、自転車やヘルメットの盗難防止用に最適なアイテムです。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C6E1C70A-1792-1679-93B9-D2E30134A9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633" y="1395160"/>
            <a:ext cx="3655737" cy="365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610</TotalTime>
  <Words>70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2024-07-25T02:16:13Z</dcterms:modified>
</cp:coreProperties>
</file>