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アルミブランケット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アルミニウム・PET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2100×1600mm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薄手でコンパクトに収納可能ですが、広げて身体を覆えばしっかり寒さをしのいでくれますので、アウトドアや防災グッズのひとつとして、いざという時非常に重宝するアイテムです。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