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594"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ホワイトミラー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PS</a:t>
            </a:r>
            <a:r>
              <a:rPr lang="ja-JP" altLang="en-US" sz="900" b="0" i="0" dirty="0">
                <a:solidFill>
                  <a:srgbClr val="333333"/>
                </a:solidFill>
                <a:effectLst/>
                <a:latin typeface="-apple-system"/>
              </a:rPr>
              <a:t>・ガラス</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85×53×5mm</a:t>
            </a: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持ち歩くのにも丁度良い適度な大きさでスタンド型としても使えるミラーです。シンプルなデザインですのでフルカラーのオリジナルプリントもよく映えます。是非ご活用ください。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591</TotalTime>
  <Words>67</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311</cp:revision>
  <cp:lastPrinted>2021-07-20T08:57:41Z</cp:lastPrinted>
  <dcterms:created xsi:type="dcterms:W3CDTF">2021-06-21T09:41:39Z</dcterms:created>
  <dcterms:modified xsi:type="dcterms:W3CDTF">2024-07-25T02:16:14Z</dcterms:modified>
</cp:coreProperties>
</file>