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カラビナソーラーライト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105×40×15mm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電源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ソーラー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/108×43×17mm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太陽光で充電できるため電源いらずで、便利な手のひらサイズのコンパクトで可愛らしいライトです。名入れプリントも可能ですので、オリジナルグッズやノベルティアイテムとしてもおすすめです。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504</cp:revision>
  <cp:lastPrinted>2021-07-20T08:57:41Z</cp:lastPrinted>
  <dcterms:created xsi:type="dcterms:W3CDTF">2021-06-21T09:41:39Z</dcterms:created>
  <dcterms:modified xsi:type="dcterms:W3CDTF">2024-07-25T02:16:14Z</dcterms:modified>
</cp:coreProperties>
</file>