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ソーイングセット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・ステンレススチール・鉄・ポリエステル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60×90×11mm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/63×93×15mm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内容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はさみ・針・糸通し・糸・ボタン・ケース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すっきりとした専用ケース入りで持ち歩きにも便利な上、出先などであるといざというときに助かるソーイングセットです。ケースにはフルカラープリントが可能。オリジナルグッズ用などに是非！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328</cp:revision>
  <cp:lastPrinted>2021-07-20T08:57:41Z</cp:lastPrinted>
  <dcterms:created xsi:type="dcterms:W3CDTF">2021-06-21T09:41:39Z</dcterms:created>
  <dcterms:modified xsi:type="dcterms:W3CDTF">2024-07-25T02:16:15Z</dcterms:modified>
</cp:coreProperties>
</file>