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ロングフードクリップ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・ゴム磁石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21×187×12mm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/30×190mm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開けてしまったスナック菓子の保存に最適なシンプルなデザインのフードクリップです。マグネット式で冷蔵庫などに貼ることも可能ですのでメニューなどを留めるのにもおすすめ。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328</cp:revision>
  <cp:lastPrinted>2021-07-20T08:57:41Z</cp:lastPrinted>
  <dcterms:created xsi:type="dcterms:W3CDTF">2021-06-21T09:41:39Z</dcterms:created>
  <dcterms:modified xsi:type="dcterms:W3CDTF">2024-07-25T02:16:15Z</dcterms:modified>
</cp:coreProperties>
</file>