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マグネット付クリップ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69×69×34mm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/70×70mm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冷蔵庫やホワイトボードにレシピや連絡先や書類などを貼りたい場合にとっても便利なマグネットクリップ。カラーバリエーションはブラック、ピンク、ブルーの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390</cp:revision>
  <cp:lastPrinted>2021-07-20T08:57:41Z</cp:lastPrinted>
  <dcterms:created xsi:type="dcterms:W3CDTF">2021-06-21T09:41:39Z</dcterms:created>
  <dcterms:modified xsi:type="dcterms:W3CDTF">2024-07-25T02:16:16Z</dcterms:modified>
</cp:coreProperties>
</file>