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78" d="100"/>
          <a:sy n="78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パワーマグネットフック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材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ABS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・磁石・鉄・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PE</a:t>
            </a:r>
          </a:p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75×55×35mm</a:t>
            </a:r>
          </a:p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包　装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箱入 箱サイズ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/82×63×38mm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耐荷重目安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latin typeface="-apple-system"/>
              </a:rPr>
              <a:t>3kg</a:t>
            </a: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と、強力マグネットでパワフルで心強いシンプルなフックです。カラーバリエーションはピンクとブルーの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latin typeface="-apple-system"/>
              </a:rPr>
              <a:t>2</a:t>
            </a: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色展開。名入れプリント可能ですので、オリジナルグッズ用にも是非！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5769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617</TotalTime>
  <Words>78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389</cp:revision>
  <cp:lastPrinted>2021-07-20T08:57:41Z</cp:lastPrinted>
  <dcterms:created xsi:type="dcterms:W3CDTF">2021-06-21T09:41:39Z</dcterms:created>
  <dcterms:modified xsi:type="dcterms:W3CDTF">2024-07-25T02:16:16Z</dcterms:modified>
</cp:coreProperties>
</file>