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90" d="100"/>
          <a:sy n="90" d="100"/>
        </p:scale>
        <p:origin x="3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色マーカーペン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90×96×17mm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とっても可愛らしくポップなデザインが使っていると楽しくなってくる</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色マーカーペンです。名入れプリントも可能ですので、オリジナルグッズやノベルティアイテムにもおすすめ。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1DDC318B-404C-0651-F4C6-7757445713A4}"/>
              </a:ext>
            </a:extLst>
          </p:cNvPr>
          <p:cNvPicPr>
            <a:picLocks noChangeAspect="1"/>
          </p:cNvPicPr>
          <p:nvPr/>
        </p:nvPicPr>
        <p:blipFill>
          <a:blip r:embed="rId5"/>
          <a:stretch>
            <a:fillRect/>
          </a:stretch>
        </p:blipFill>
        <p:spPr>
          <a:xfrm>
            <a:off x="724120" y="1371901"/>
            <a:ext cx="3651841" cy="36518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TotalTime>
  <Words>66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367</cp:revision>
  <cp:lastPrinted>2021-07-20T08:57:41Z</cp:lastPrinted>
  <dcterms:created xsi:type="dcterms:W3CDTF">2021-06-21T09:41:39Z</dcterms:created>
  <dcterms:modified xsi:type="dcterms:W3CDTF">2024-09-12T02:31:26Z</dcterms:modified>
</cp:coreProperties>
</file>