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パズルキーホルダー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・鉄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45×36×4mm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　台紙サイズ</a:t>
            </a:r>
            <a:r>
              <a:rPr lang="en-US" altLang="ja-JP" sz="900" b="0" i="0">
                <a:solidFill>
                  <a:srgbClr val="333333"/>
                </a:solidFill>
                <a:effectLst/>
                <a:latin typeface="-apple-system"/>
              </a:rPr>
              <a:t>/60×109mm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出先の時間つぶしなどに丁度良い遊べるキーホルダー型のミニパズルです。フルカラーのオリジナルプリントが可能ですので、好きな絵柄でオリジナルパズルを製作することが可能です。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385</cp:revision>
  <cp:lastPrinted>2021-07-20T08:57:41Z</cp:lastPrinted>
  <dcterms:created xsi:type="dcterms:W3CDTF">2021-06-21T09:41:39Z</dcterms:created>
  <dcterms:modified xsi:type="dcterms:W3CDTF">2024-07-25T02:16:18Z</dcterms:modified>
</cp:coreProperties>
</file>