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定規</a:t>
            </a:r>
            <a:r>
              <a:rPr lang="en-US" altLang="ja-JP" sz="2000" dirty="0">
                <a:solidFill>
                  <a:schemeClr val="bg1"/>
                </a:solidFill>
                <a:latin typeface="Meiryo UI" panose="020B0604030504040204" pitchFamily="34" charset="-128"/>
                <a:ea typeface="Meiryo UI" panose="020B0604030504040204" pitchFamily="34" charset="-128"/>
              </a:rPr>
              <a:t>de</a:t>
            </a:r>
            <a:r>
              <a:rPr lang="ja-JP" altLang="en-US" sz="2000" dirty="0">
                <a:solidFill>
                  <a:schemeClr val="bg1"/>
                </a:solidFill>
                <a:latin typeface="Meiryo UI" panose="020B0604030504040204" pitchFamily="34" charset="-128"/>
                <a:ea typeface="Meiryo UI" panose="020B0604030504040204" pitchFamily="34" charset="-128"/>
              </a:rPr>
              <a:t>パズル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64×155×7mm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定規</a:t>
            </a:r>
            <a:r>
              <a:rPr lang="en-US" altLang="ja-JP" sz="900" b="0" i="0" dirty="0">
                <a:solidFill>
                  <a:srgbClr val="333333"/>
                </a:solidFill>
                <a:effectLst/>
                <a:latin typeface="-apple-system"/>
              </a:rPr>
              <a:t>15cm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フルカラープリント可能でオリジナルデザインのパズルを作ることが出来る上、定規としても利用できる便利アイテムです。どんなデザインでも美しくお仕上げいたしますのでお気軽に！</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384</cp:revision>
  <cp:lastPrinted>2021-07-20T08:57:41Z</cp:lastPrinted>
  <dcterms:created xsi:type="dcterms:W3CDTF">2021-06-21T09:41:39Z</dcterms:created>
  <dcterms:modified xsi:type="dcterms:W3CDTF">2024-07-25T02:16:18Z</dcterms:modified>
</cp:coreProperties>
</file>