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ペン付ふせんセット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105×80×11mm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ビジネスでも家庭でも使用頻度の高いふせんとペンを専用ケースに入れたセットアイテムです。ケースには名入れプリントが可能ですので、オリジナルのノベルティアイテムなどにおすすめです。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72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398</cp:revision>
  <cp:lastPrinted>2021-07-20T08:57:41Z</cp:lastPrinted>
  <dcterms:created xsi:type="dcterms:W3CDTF">2021-06-21T09:41:39Z</dcterms:created>
  <dcterms:modified xsi:type="dcterms:W3CDTF">2024-07-25T02:16:18Z</dcterms:modified>
</cp:coreProperties>
</file>