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カラフルふせんセット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62×108×6mm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7</a:t>
            </a:r>
            <a:r>
              <a:rPr lang="ja-JP" altLang="en-US" sz="1600" b="0" i="0" dirty="0">
                <a:solidFill>
                  <a:srgbClr val="333333"/>
                </a:solidFill>
                <a:effectLst/>
                <a:latin typeface="-apple-system"/>
              </a:rPr>
              <a:t>色のカラフルなふせんが見た目にもポップで可愛らしいセットアイテムです。家庭でも職場でも使用頻度が高いため、ノベルティアイテムとしても喜ばれること間違いなし。是非ご活用ください。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619</TotalTime>
  <Words>74</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397</cp:revision>
  <cp:lastPrinted>2021-07-20T08:57:41Z</cp:lastPrinted>
  <dcterms:created xsi:type="dcterms:W3CDTF">2021-06-21T09:41:39Z</dcterms:created>
  <dcterms:modified xsi:type="dcterms:W3CDTF">2024-07-25T02:16:19Z</dcterms:modified>
</cp:coreProperties>
</file>