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54×75×6mm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ビビットでカラフルな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色のふせんは見た目にも可愛らしく、専用ケースは持ち歩きにもとっても便利です。ケースには名入れプリントが可能ですので、オリジナルのノベルティ用にも最適。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395</cp:revision>
  <cp:lastPrinted>2021-07-20T08:57:41Z</cp:lastPrinted>
  <dcterms:created xsi:type="dcterms:W3CDTF">2021-06-21T09:41:39Z</dcterms:created>
  <dcterms:modified xsi:type="dcterms:W3CDTF">2024-07-25T02:16:19Z</dcterms:modified>
</cp:coreProperties>
</file>