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ふせんセット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70×50mm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3000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個からオリジナルデザイン承ります。詳細は担当にお問い合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わせください。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メモとふせんがセットになったビジネスシーンで大活躍なグッズです。ブック型でオリジナルデザインをプリントできますので、インパクトのあるノベルティグッズにも！是非ご活用ください。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293</cp:revision>
  <cp:lastPrinted>2021-07-20T08:57:41Z</cp:lastPrinted>
  <dcterms:created xsi:type="dcterms:W3CDTF">2021-06-21T09:41:39Z</dcterms:created>
  <dcterms:modified xsi:type="dcterms:W3CDTF">2024-07-25T02:16:20Z</dcterms:modified>
</cp:coreProperties>
</file>