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70×50mm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 台紙サイズ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/180×99mm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500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枚からオリジナルデザイン承ります。詳細は担当にお問い合わ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せください。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優しい手触りのマイクロファインバー素材にオリジナルプリントも可能な可愛いポーチです。イベントやキャンペーンでのちょっとした特典やノベルティ用にもおすすめです。是非ご活用ください。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292</cp:revision>
  <cp:lastPrinted>2021-07-20T08:57:41Z</cp:lastPrinted>
  <dcterms:created xsi:type="dcterms:W3CDTF">2021-06-21T09:41:39Z</dcterms:created>
  <dcterms:modified xsi:type="dcterms:W3CDTF">2024-07-25T02:16:20Z</dcterms:modified>
</cp:coreProperties>
</file>