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バッグハンガー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亜鉛合金・ゴム・磁石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Φ44×7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きんちゃく袋付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/65×65×18mm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カフェやレストラン、また会議室のテーブルの端をバッグハンガーに変身できる優れたアイテムです。フルカラーの名入れプリント可能なため、ノベルティグッズ用としてもおすすめです。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448</cp:revision>
  <cp:lastPrinted>2021-07-20T08:57:41Z</cp:lastPrinted>
  <dcterms:created xsi:type="dcterms:W3CDTF">2021-06-21T09:41:39Z</dcterms:created>
  <dcterms:modified xsi:type="dcterms:W3CDTF">2024-07-25T02:16:21Z</dcterms:modified>
</cp:coreProperties>
</file>