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ラウンドメジャー </a:t>
            </a:r>
            <a:r>
              <a:rPr lang="en-US" altLang="ja-JP" sz="2000" dirty="0">
                <a:solidFill>
                  <a:schemeClr val="bg1"/>
                </a:solidFill>
                <a:latin typeface="Meiryo UI" panose="020B0604030504040204" pitchFamily="34" charset="-128"/>
                <a:ea typeface="Meiryo UI" panose="020B0604030504040204" pitchFamily="34" charset="-128"/>
              </a:rPr>
              <a:t>1.5M</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・グラスファイバー</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Φ50×14</a:t>
            </a:r>
            <a:r>
              <a:rPr lang="en-US" altLang="ja-JP" sz="900" b="0" i="0" dirty="0">
                <a:solidFill>
                  <a:srgbClr val="333333"/>
                </a:solidFill>
                <a:effectLst/>
                <a:latin typeface="-apple-system"/>
              </a:rPr>
              <a:t>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/52×52×16mm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メジャー</a:t>
            </a:r>
            <a:r>
              <a:rPr lang="en-US" altLang="ja-JP" sz="900" b="0" i="0" dirty="0">
                <a:solidFill>
                  <a:srgbClr val="333333"/>
                </a:solidFill>
                <a:effectLst/>
                <a:latin typeface="-apple-system"/>
              </a:rPr>
              <a:t>1.5m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ちょっとしたサイズ計測に非常に便利な、オフィスの引き出しなどに入れておいても邪魔にならない手のひらサイズの丸型メジャーです。フルカラーのオリジナルプリントも可能です。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623</TotalTime>
  <Words>79</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404</cp:revision>
  <cp:lastPrinted>2021-07-20T08:57:41Z</cp:lastPrinted>
  <dcterms:created xsi:type="dcterms:W3CDTF">2021-06-21T09:41:39Z</dcterms:created>
  <dcterms:modified xsi:type="dcterms:W3CDTF">2024-07-25T02:16:21Z</dcterms:modified>
</cp:coreProperties>
</file>