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コロック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70×70×35mm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箱入 箱サイズ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/85×80×45mm</a:t>
            </a:r>
          </a:p>
          <a:p>
            <a:pPr>
              <a:tabLst>
                <a:tab pos="450850" algn="l"/>
                <a:tab pos="631825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備　考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4</a:t>
            </a:r>
            <a:r>
              <a:rPr lang="zh-TW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電池</a:t>
            </a:r>
            <a:r>
              <a:rPr lang="en-US" altLang="zh-TW" sz="9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zh-TW" altLang="en-US" sz="900" b="0" i="0">
                <a:solidFill>
                  <a:srgbClr val="333333"/>
                </a:solidFill>
                <a:effectLst/>
                <a:latin typeface="-apple-system"/>
              </a:rPr>
              <a:t>本別売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コロッと転がして向きを変えると時計やカレンダー、アラーム、気温等を表示する便利なデジタル時計です。カラーバリエーションはホワイトとブラックの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色。オリジナル名入れ可能です。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641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445</cp:revision>
  <cp:lastPrinted>2021-07-20T08:57:41Z</cp:lastPrinted>
  <dcterms:created xsi:type="dcterms:W3CDTF">2021-06-21T09:41:39Z</dcterms:created>
  <dcterms:modified xsi:type="dcterms:W3CDTF">2024-07-25T02:16:22Z</dcterms:modified>
</cp:coreProperties>
</file>