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収納便利な救急20点セット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収納ポーチ：190×50×120mm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化粧箱入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注意事項 : ※セット商品の色・柄は写真と異なる場合があります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収納ポーチ・抗菌伸縮包帯・カイロ・救急てぬぐい・折りガーゼ・除菌アルコールウェットティッシュ・マスク・爪切り・爪やすり・毛抜き・はさみ・ホイッスル・瞬間冷却パック・ハンドジェルx3・綿棒10P・絆創膏5P・水に流せるペーパー・ゴム手袋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20点の救急セットです。コンパクトな収納ポーチで、仕舞っておくのも持ち歩くのも便利な上、いざという時に非常に助かります。防災イベントの特典用などにも人気な商品です。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