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収納便利な救急19点セット</a:t>
            </a:r>
            <a:endParaRPr sz="180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収納ポーチ：190×50×120mm</a:t>
            </a:r>
            <a:r>
              <a:rPr lang="ja-JP" altLang="en-US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</a:t>
            </a: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: 化粧箱入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※セット商品の色・柄は写真と異なる場合があります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収納ポーチ・抗菌伸縮包帯・カイロ・救急てぬぐい・折りガーゼ・除菌アルコールウェットティッシュ・マスク・ホイッスル・瞬間冷却パック・ハンドジェル×3・綿棒10P・絆創膏5P・水に流せるペーパー・ゴム手袋・ひょうのう・エチケット6P・ボディタオル </a:t>
            </a:r>
            <a:endParaRPr dirty="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19点の救急セットです。コンパクトな収納ポーチで、仕舞っておくのも持ち歩くのも便利な上、いざという時に非常に助かります。防災イベントの特典用などにも人気な商品です。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画面に合わせる (16:9)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KILAMEK119</cp:lastModifiedBy>
  <cp:revision>1</cp:revision>
  <dcterms:modified xsi:type="dcterms:W3CDTF">2026-06-16T08:05:54Z</dcterms:modified>
</cp:coreProperties>
</file>