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4"/>
  </p:notesMasterIdLst>
  <p:sldIdLst>
    <p:sldId id="256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96" y="3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g3ee9a3f9409_2_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g3ee9a3f9409_2_7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dist="508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body" idx="1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2"/>
          <p:cNvSpPr>
            <a:spLocks noGrp="1"/>
          </p:cNvSpPr>
          <p:nvPr>
            <p:ph type="pic" idx="2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非常持出11点セット</a:t>
            </a:r>
            <a:endParaRPr sz="180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0" bIns="468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非常用持出袋：300×340mm</a:t>
            </a:r>
            <a:r>
              <a:rPr lang="ja-JP" altLang="en-US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　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</a:t>
            </a: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: 化粧箱入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注意事項 : ※セット商品の色・柄は写真と異なる場合があります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非常持出袋・防災の心得・ホイッスル・レインコート・抗菌消臭トイレ・発光スティック・アルミブランケット・除菌アルコールウェットティッシュ・マスク・緊急避難カード・水に流せるペーパー </a:t>
            </a:r>
            <a:endParaRPr dirty="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w="9525" cap="flat" cmpd="sng">
            <a:solidFill>
              <a:srgbClr val="757070"/>
            </a:solidFill>
            <a:prstDash val="dash"/>
            <a:miter lim="8000"/>
            <a:headEnd type="none" w="sm" len="sm"/>
            <a:tailEnd type="none" w="sm" len="sm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11点入りの帰宅支援を意識した非常持出セットです。コンパクトなB5サイズのボックス入りのため、本棚や引き出しなどに常備しておくこともできるため、邪魔になりにくく便利です。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rgbClr val="1F3864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124</Words>
  <Application>Microsoft Office PowerPoint</Application>
  <PresentationFormat>画面に合わせる (16:9)</PresentationFormat>
  <Paragraphs>13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</vt:lpstr>
      <vt:lpstr>Arial</vt:lpstr>
      <vt:lpstr>Calibri</vt:lpstr>
      <vt:lpstr>Simple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KILAMEK119</cp:lastModifiedBy>
  <cp:revision>1</cp:revision>
  <dcterms:modified xsi:type="dcterms:W3CDTF">2026-06-16T07:34:13Z</dcterms:modified>
</cp:coreProperties>
</file>