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非常持出12点セット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非常用持出袋：300×340mm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※セット商品の色・柄は写真と異なる場合があります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非常持出袋・防災の心得・ホイッスル・レインコート・抗菌消臭トイレ・発光スティック・アルミブランケット・除菌アルコールウェットティッシュ・マスク・8徳ナイフ・緊急避難カード・水に流せるペーパー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12点入りの帰宅支援を意識した非常持出セットです。コンパクトなB5サイズのボックス入りのため、本棚や引き出しなどに常備しておくこともできるため、邪魔になりにくく便利です。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