
<file path=[Content_Types].xml><?xml version="1.0" encoding="utf-8"?>
<Types xmlns="http://schemas.openxmlformats.org/package/2006/content-types"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70" r:id="rId1"/>
    <p:sldMasterId id="2147483671" r:id="rId2"/>
  </p:sldMasterIdLst>
  <p:notesMasterIdLst>
    <p:notesMasterId r:id="rId4"/>
  </p:notesMasterIdLst>
  <p:sldIdLst>
    <p:sldId id="256" r:id="rId3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7" d="100"/>
          <a:sy n="97" d="100"/>
        </p:scale>
        <p:origin x="96" y="3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9" name="Google Shape;129;g3ee9a3f9409_2_7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30;g3ee9a3f9409_2_7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ja"/>
              <a:t>1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 スライド" type="title">
  <p:cSld name="TITLE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>
            <a:spLocks noGrp="1"/>
          </p:cNvSpPr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14"/>
          <p:cNvSpPr txBox="1"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59" name="Google Shape;59;p14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4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1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dist="508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とコンテンツ" type="obj">
  <p:cSld name="OBJECT"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5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7" name="Google Shape;67;p15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15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15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セクション見出し" type="secHead">
  <p:cSld name="SECTION_HEADER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6"/>
          <p:cNvSpPr txBox="1"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73" name="Google Shape;73;p16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16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16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 つのコンテンツ" type="twoObj">
  <p:cSld name="TWO_OBJECTS"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7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9" name="Google Shape;79;p17"/>
          <p:cNvSpPr txBox="1">
            <a:spLocks noGrp="1"/>
          </p:cNvSpPr>
          <p:nvPr>
            <p:ph type="body" idx="2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0" name="Google Shape;80;p17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17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17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比較" type="twoTxTwoObj">
  <p:cSld name="TWO_OBJECTS_WITH_TEXT"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>
            <a:spLocks noGrp="1"/>
          </p:cNvSpPr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18"/>
          <p:cNvSpPr txBox="1"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86" name="Google Shape;86;p18"/>
          <p:cNvSpPr txBox="1">
            <a:spLocks noGrp="1"/>
          </p:cNvSpPr>
          <p:nvPr>
            <p:ph type="body" idx="2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7" name="Google Shape;87;p18"/>
          <p:cNvSpPr txBox="1">
            <a:spLocks noGrp="1"/>
          </p:cNvSpPr>
          <p:nvPr>
            <p:ph type="body" idx="3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88" name="Google Shape;88;p18"/>
          <p:cNvSpPr txBox="1">
            <a:spLocks noGrp="1"/>
          </p:cNvSpPr>
          <p:nvPr>
            <p:ph type="body" idx="4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9" name="Google Shape;89;p18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0" name="Google Shape;90;p18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1" name="Google Shape;91;p18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のみ" type="titleOnly">
  <p:cSld name="TITLE_ONLY"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4" name="Google Shape;94;p19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5" name="Google Shape;95;p19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6" name="Google Shape;96;p19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白紙" type="blank">
  <p:cSld name="BLANK"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9" name="Google Shape;99;p20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0" name="Google Shape;100;p20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付きのコンテンツ" type="objTx">
  <p:cSld name="OBJECT_WITH_CAPTION_TEXT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21"/>
          <p:cNvSpPr txBox="1">
            <a:spLocks noGrp="1"/>
          </p:cNvSpPr>
          <p:nvPr>
            <p:ph type="body" idx="1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104" name="Google Shape;104;p21"/>
          <p:cNvSpPr txBox="1">
            <a:spLocks noGrp="1"/>
          </p:cNvSpPr>
          <p:nvPr>
            <p:ph type="body" idx="2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05" name="Google Shape;105;p21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6" name="Google Shape;106;p21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7" name="Google Shape;107;p21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付きの図" type="picTx">
  <p:cSld name="PICTURE_WITH_CAPTION_TEXT"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0" name="Google Shape;110;p22"/>
          <p:cNvSpPr>
            <a:spLocks noGrp="1"/>
          </p:cNvSpPr>
          <p:nvPr>
            <p:ph type="pic" idx="2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>
            <a:spLocks noGrp="1"/>
          </p:cNvSpPr>
          <p:nvPr>
            <p:ph type="body" idx="1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12" name="Google Shape;112;p22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3" name="Google Shape;113;p22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4" name="Google Shape;114;p22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と縦書きテキスト" type="vertTx">
  <p:cSld name="VERTICAL_TEXT"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7" name="Google Shape;117;p23"/>
          <p:cNvSpPr txBox="1">
            <a:spLocks noGrp="1"/>
          </p:cNvSpPr>
          <p:nvPr>
            <p:ph type="body" idx="1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8" name="Google Shape;118;p23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9" name="Google Shape;119;p2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0" name="Google Shape;120;p2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縦書きタイトルと&#10;縦書きテキスト" type="vertTitleAndTx">
  <p:cSld name="VERTICAL_TITLE_AND_VERTICAL_TEXT"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>
            <a:spLocks noGrp="1"/>
          </p:cNvSpPr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3" name="Google Shape;123;p24"/>
          <p:cNvSpPr txBox="1">
            <a:spLocks noGrp="1"/>
          </p:cNvSpPr>
          <p:nvPr>
            <p:ph type="body" idx="1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4" name="Google Shape;124;p24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5" name="Google Shape;125;p24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6" name="Google Shape;126;p2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52" name="Google Shape;52;p13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3" name="Google Shape;53;p13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4" name="Google Shape;54;p1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5" name="Google Shape;55;p1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非常持出13点セット</a:t>
            </a:r>
            <a:endParaRPr sz="1800" i="0" u="none" strike="noStrike" cap="non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0" bIns="468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サイズ : 非常用持出袋：300×340mm</a:t>
            </a:r>
            <a:r>
              <a:rPr lang="ja-JP" altLang="en-US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　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包装 </a:t>
            </a: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: 化粧箱入</a:t>
            </a:r>
            <a:endParaRPr sz="900" dirty="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注意事項 : ※セット商品の色・柄は写真と異なる場合があります</a:t>
            </a:r>
            <a:endParaRPr sz="900" dirty="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備考 : 非常持出袋・防災の心得・IDホイッスル&amp;amp;カラビナリング・レインコート・抗菌消臭トイレ・ダイナモLEDライト・アルミブランケット・除菌アルコールウェットティッシュ・マスク・8徳ナイフ・緊急避難カード・水に流せるペーパー・救急4点セット </a:t>
            </a:r>
            <a:endParaRPr dirty="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w="19050" cap="flat" cmpd="sng">
            <a:solidFill>
              <a:srgbClr val="1F3864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w="9525" cap="flat" cmpd="sng">
            <a:solidFill>
              <a:srgbClr val="757070"/>
            </a:solidFill>
            <a:prstDash val="dash"/>
            <a:miter lim="8000"/>
            <a:headEnd type="none" w="sm" len="sm"/>
            <a:tailEnd type="none" w="sm" len="sm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6800" rIns="0" bIns="45700" anchor="t" anchorCtr="0">
            <a:noAutofit/>
          </a:bodyPr>
          <a:lstStyle/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13点入りの帰宅支援を意識した非常持出セットです。コンパクトなB5サイズのボックス入りのため、本棚や引き出しなどに常備しておくこともできるため、邪魔になりにくく便利です。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w="19050" cap="flat" cmpd="sng">
            <a:solidFill>
              <a:srgbClr val="1F3864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w="19050" cap="flat" cmpd="sng">
            <a:solidFill>
              <a:srgbClr val="757070"/>
            </a:solidFill>
            <a:prstDash val="solid"/>
            <a:miter lim="8000"/>
            <a:headEnd type="none" w="sm" len="sm"/>
            <a:tailEnd type="none" w="sm" len="sm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w="19050" cap="flat" cmpd="sng">
              <a:solidFill>
                <a:srgbClr val="1F3864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w="19050" cap="flat" cmpd="sng">
            <a:solidFill>
              <a:srgbClr val="757070"/>
            </a:solidFill>
            <a:prstDash val="solid"/>
            <a:miter lim="8000"/>
            <a:headEnd type="none" w="sm" len="sm"/>
            <a:tailEnd type="none" w="sm" len="sm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6800" rIns="0" bIns="45700" anchor="t" anchorCtr="0">
            <a:spAutoFit/>
          </a:bodyPr>
          <a:lstStyle/>
          <a:p>
            <a:pPr marL="0" marR="0" lvl="0" indent="0" algn="l" rtl="0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6800" rIns="0" bIns="45700" anchor="t" anchorCtr="0">
            <a:spAutoFit/>
          </a:bodyPr>
          <a:lstStyle/>
          <a:p>
            <a:pPr marL="0" marR="0" lvl="0" indent="0" algn="l" rtl="0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138</Words>
  <Application>Microsoft Office PowerPoint</Application>
  <PresentationFormat>画面に合わせる (16:9)</PresentationFormat>
  <Paragraphs>13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2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Meiryo</vt:lpstr>
      <vt:lpstr>Arial</vt:lpstr>
      <vt:lpstr>Calibri</vt:lpstr>
      <vt:lpstr>Simple Light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KILAMEK119</cp:lastModifiedBy>
  <cp:revision>1</cp:revision>
  <dcterms:modified xsi:type="dcterms:W3CDTF">2026-06-16T07:44:05Z</dcterms:modified>
</cp:coreProperties>
</file>